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88"/>
    <p:restoredTop sz="94696"/>
  </p:normalViewPr>
  <p:slideViewPr>
    <p:cSldViewPr>
      <p:cViewPr varScale="1">
        <p:scale>
          <a:sx n="150" d="100"/>
          <a:sy n="150" d="100"/>
        </p:scale>
        <p:origin x="1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E2B2A52-6E99-5C48-8CC7-043638711DE2}" type="datetimeFigureOut">
              <a:rPr lang="en-US" altLang="x-none"/>
              <a:pPr>
                <a:defRPr/>
              </a:pPr>
              <a:t>1/16/18</a:t>
            </a:fld>
            <a:endParaRPr lang="en-US" alt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603957-78DC-F249-9668-4EDA29F5FA4A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89427E-B506-AC47-8C23-231235FF53A3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C47A8628-68FD-1748-967D-CA46D3CB07E2}" type="slidenum">
              <a:rPr lang="en-US" altLang="x-none" sz="1200"/>
              <a:pPr/>
              <a:t>1</a:t>
            </a:fld>
            <a:endParaRPr lang="en-US" altLang="x-none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0DCB629F-8863-2F46-953A-9B440AF8DD76}" type="slidenum">
              <a:rPr lang="en-US" altLang="x-none" sz="1200"/>
              <a:pPr/>
              <a:t>2</a:t>
            </a:fld>
            <a:endParaRPr lang="en-US" altLang="x-none" sz="120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63D346FF-AC61-9048-B318-D1CF24453E01}" type="slidenum">
              <a:rPr lang="en-US" altLang="x-none" sz="1200"/>
              <a:pPr/>
              <a:t>3</a:t>
            </a:fld>
            <a:endParaRPr lang="en-US" altLang="x-none" sz="120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x-none" altLang="x-none">
              <a:latin typeface="Arial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4A9E5-52B2-584F-B40C-5181742D61A9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281632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4F743-701E-B64E-B951-8735FDC99AA1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5177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E0D91-034D-824A-8DF4-C7060A8C9974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002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A28F6-5070-BD4E-BE80-EB6D46FC54E3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130145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F2E95-B0B4-784D-8B9E-86A7B2F17E92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200945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C07A3-478D-7C4C-A76B-F0FA45371858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602302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DB9C2-53EA-5B43-B587-CAAF5C254D67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447923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9E32A-A75A-5149-9CCA-33BEE1F3A243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20569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4EDBF-D8E8-F546-AA8A-3D74981E2894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562514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EAE76E-FE0E-F84C-AB94-01ED2DDB41B7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963750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9E76D-5232-CD41-92EB-0056CAE59172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43337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x-none"/>
              <a:t>Click to edit Master text styles</a:t>
            </a:r>
          </a:p>
          <a:p>
            <a:pPr lvl="1"/>
            <a:r>
              <a:rPr lang="en-US" altLang="x-none"/>
              <a:t>Second level</a:t>
            </a:r>
          </a:p>
          <a:p>
            <a:pPr lvl="2"/>
            <a:r>
              <a:rPr lang="en-US" altLang="x-none"/>
              <a:t>Third level</a:t>
            </a:r>
          </a:p>
          <a:p>
            <a:pPr lvl="3"/>
            <a:r>
              <a:rPr lang="en-US" altLang="x-none"/>
              <a:t>Fourth level</a:t>
            </a:r>
          </a:p>
          <a:p>
            <a:pPr lvl="4"/>
            <a:r>
              <a:rPr lang="en-US" altLang="x-none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69189E8-E265-3145-9297-F17D85E27AD9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hyperlink" Target="https://phet.colorado.edu/en/simulation/legacy/density" TargetMode="External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148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6934200" cy="1143000"/>
          </a:xfrm>
        </p:spPr>
        <p:txBody>
          <a:bodyPr/>
          <a:lstStyle/>
          <a:p>
            <a:pPr eaLnBrk="1" hangingPunct="1"/>
            <a:r>
              <a:rPr lang="en-US" altLang="x-none"/>
              <a:t>Create a Learning Target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4114800"/>
          </a:xfrm>
        </p:spPr>
        <p:txBody>
          <a:bodyPr/>
          <a:lstStyle/>
          <a:p>
            <a:pPr marL="0" indent="14288" eaLnBrk="1" hangingPunct="1">
              <a:buFontTx/>
              <a:buNone/>
            </a:pPr>
            <a:r>
              <a:rPr lang="en-US" altLang="x-none" sz="2800"/>
              <a:t>Pick a course you hope to teach next year.</a:t>
            </a:r>
          </a:p>
          <a:p>
            <a:pPr marL="0" indent="14288" eaLnBrk="1" hangingPunct="1">
              <a:spcAft>
                <a:spcPct val="50000"/>
              </a:spcAft>
              <a:buFontTx/>
              <a:buNone/>
            </a:pPr>
            <a:r>
              <a:rPr lang="en-US" altLang="x-none" sz="2400" i="1">
                <a:solidFill>
                  <a:srgbClr val="0000FF"/>
                </a:solidFill>
              </a:rPr>
              <a:t>TEED 5280- Active Learning: Math, Science &amp; Technology</a:t>
            </a:r>
            <a:br>
              <a:rPr lang="en-US" altLang="x-none" sz="2400" i="1">
                <a:solidFill>
                  <a:srgbClr val="0000FF"/>
                </a:solidFill>
              </a:rPr>
            </a:br>
            <a:endParaRPr lang="en-US" altLang="x-none" sz="2400" i="1">
              <a:solidFill>
                <a:srgbClr val="0000FF"/>
              </a:solidFill>
            </a:endParaRPr>
          </a:p>
          <a:p>
            <a:pPr marL="0" indent="14288" eaLnBrk="1" hangingPunct="1">
              <a:spcAft>
                <a:spcPct val="50000"/>
              </a:spcAft>
              <a:buFontTx/>
              <a:buNone/>
            </a:pPr>
            <a:r>
              <a:rPr lang="en-US" altLang="x-none" sz="2800"/>
              <a:t>Think of three things students must get before they leave the course.  </a:t>
            </a:r>
            <a:r>
              <a:rPr lang="en-US" altLang="x-none" sz="2800" b="1" i="1"/>
              <a:t>Big Ideas   Key Skills</a:t>
            </a:r>
          </a:p>
          <a:p>
            <a:pPr marL="0" indent="14288" eaLnBrk="1" hangingPunct="1">
              <a:buFontTx/>
              <a:buNone/>
            </a:pPr>
            <a:r>
              <a:rPr lang="en-US" altLang="x-none" sz="2800" b="1" i="1"/>
              <a:t>	</a:t>
            </a:r>
            <a:r>
              <a:rPr lang="en-US" altLang="x-none" sz="2400" i="1">
                <a:solidFill>
                  <a:srgbClr val="0000FF"/>
                </a:solidFill>
              </a:rPr>
              <a:t>• Ed tech tools can be used to enhance A.L.</a:t>
            </a:r>
          </a:p>
          <a:p>
            <a:pPr marL="0" indent="14288" eaLnBrk="1" hangingPunct="1">
              <a:buFontTx/>
              <a:buNone/>
            </a:pPr>
            <a:r>
              <a:rPr lang="en-US" altLang="x-none" sz="2400" i="1">
                <a:solidFill>
                  <a:srgbClr val="0000FF"/>
                </a:solidFill>
              </a:rPr>
              <a:t>	• How to adapt activities up or down </a:t>
            </a:r>
          </a:p>
          <a:p>
            <a:pPr marL="0" indent="14288" eaLnBrk="1" hangingPunct="1">
              <a:buFontTx/>
              <a:buNone/>
            </a:pPr>
            <a:r>
              <a:rPr lang="en-US" altLang="x-none" sz="2400" i="1">
                <a:solidFill>
                  <a:srgbClr val="0000FF"/>
                </a:solidFill>
              </a:rPr>
              <a:t>	• Some sources of A.L. curriculum</a:t>
            </a:r>
            <a:endParaRPr lang="en-US" altLang="x-none" sz="2800" i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148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24800" cy="4114800"/>
          </a:xfrm>
        </p:spPr>
        <p:txBody>
          <a:bodyPr/>
          <a:lstStyle/>
          <a:p>
            <a:pPr marL="3175" indent="-3175" eaLnBrk="1" hangingPunct="1">
              <a:buFontTx/>
              <a:buNone/>
            </a:pPr>
            <a:r>
              <a:rPr lang="en-US" altLang="x-none" sz="2800" dirty="0"/>
              <a:t>Consider, and then pick one of these and develop one lesson-level LT that would be useful in this context. </a:t>
            </a:r>
          </a:p>
          <a:p>
            <a:pPr marL="3175" indent="-3175" eaLnBrk="1" hangingPunct="1">
              <a:buFontTx/>
              <a:buNone/>
            </a:pPr>
            <a:r>
              <a:rPr lang="en-US" altLang="x-none" sz="2800" dirty="0"/>
              <a:t>	</a:t>
            </a:r>
            <a:r>
              <a:rPr lang="en-US" altLang="en-US" sz="2800" dirty="0">
                <a:solidFill>
                  <a:srgbClr val="0000FF"/>
                </a:solidFill>
              </a:rPr>
              <a:t>“</a:t>
            </a:r>
            <a:r>
              <a:rPr lang="en-US" altLang="ja-JP" sz="2400" i="1" dirty="0">
                <a:solidFill>
                  <a:srgbClr val="0000FF"/>
                </a:solidFill>
              </a:rPr>
              <a:t>Ed tech tools can be used to enhance A.L.</a:t>
            </a:r>
            <a:r>
              <a:rPr lang="en-US" altLang="en-US" sz="2400" i="1" dirty="0">
                <a:solidFill>
                  <a:srgbClr val="0000FF"/>
                </a:solidFill>
              </a:rPr>
              <a:t>”</a:t>
            </a:r>
            <a:endParaRPr lang="en-US" altLang="ja-JP" sz="2400" i="1" dirty="0">
              <a:solidFill>
                <a:srgbClr val="0000FF"/>
              </a:solidFill>
            </a:endParaRPr>
          </a:p>
          <a:p>
            <a:pPr marL="3175" indent="-3175" eaLnBrk="1" hangingPunct="1">
              <a:buFontTx/>
              <a:buNone/>
            </a:pPr>
            <a:r>
              <a:rPr lang="en-US" altLang="x-none" sz="2400" dirty="0">
                <a:solidFill>
                  <a:srgbClr val="0000FF"/>
                </a:solidFill>
              </a:rPr>
              <a:t>becomes</a:t>
            </a:r>
          </a:p>
          <a:p>
            <a:pPr marL="3175" indent="-3175" eaLnBrk="1" hangingPunct="1">
              <a:buFontTx/>
              <a:buNone/>
            </a:pPr>
            <a:r>
              <a:rPr lang="en-US" altLang="en-US" sz="2400" i="1" dirty="0">
                <a:solidFill>
                  <a:srgbClr val="0000FF"/>
                </a:solidFill>
              </a:rPr>
              <a:t>“S</a:t>
            </a:r>
            <a:r>
              <a:rPr lang="en-US" altLang="x-none" sz="2400" i="1" dirty="0">
                <a:solidFill>
                  <a:srgbClr val="0000FF"/>
                </a:solidFill>
              </a:rPr>
              <a:t>tudents will develop their ability to use a selected </a:t>
            </a:r>
            <a:r>
              <a:rPr lang="en-US" altLang="x-none" sz="2400" i="1" dirty="0" err="1">
                <a:solidFill>
                  <a:srgbClr val="0000FF"/>
                </a:solidFill>
              </a:rPr>
              <a:t>PhET</a:t>
            </a:r>
            <a:r>
              <a:rPr lang="en-US" altLang="x-none" sz="2400" i="1" dirty="0">
                <a:solidFill>
                  <a:srgbClr val="0000FF"/>
                </a:solidFill>
              </a:rPr>
              <a:t> simulation to enhance student learning.</a:t>
            </a:r>
            <a:r>
              <a:rPr lang="en-US" altLang="en-US" sz="2400" dirty="0">
                <a:solidFill>
                  <a:srgbClr val="0000FF"/>
                </a:solidFill>
              </a:rPr>
              <a:t>”</a:t>
            </a:r>
            <a:r>
              <a:rPr lang="en-US" altLang="x-none" sz="2400" dirty="0">
                <a:solidFill>
                  <a:srgbClr val="0000FF"/>
                </a:solidFill>
              </a:rPr>
              <a:t>  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6934200" cy="1143000"/>
          </a:xfrm>
        </p:spPr>
        <p:txBody>
          <a:bodyPr/>
          <a:lstStyle/>
          <a:p>
            <a:pPr eaLnBrk="1" hangingPunct="1"/>
            <a:r>
              <a:rPr lang="en-US" altLang="x-none"/>
              <a:t>Create a Learning Target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38600" y="5181600"/>
            <a:ext cx="4889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e.g., </a:t>
            </a:r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</a:t>
            </a:r>
            <a:r>
              <a:rPr lang="en-US" sz="1400" dirty="0" smtClean="0">
                <a:hlinkClick r:id="rId4"/>
              </a:rPr>
              <a:t>phet.colorado.edu/en/simulation/legacy/density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722" y="5335488"/>
            <a:ext cx="1824398" cy="128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4148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05800" cy="4648200"/>
          </a:xfrm>
        </p:spPr>
        <p:txBody>
          <a:bodyPr/>
          <a:lstStyle/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800" dirty="0"/>
              <a:t>Make a Learning Target out of this.    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800" dirty="0"/>
              <a:t>		</a:t>
            </a:r>
            <a:r>
              <a:rPr lang="en-US" altLang="x-none" sz="2400" dirty="0"/>
              <a:t>a. Classify the target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400" dirty="0"/>
              <a:t>			Is it a fact - that which we know?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400" dirty="0"/>
              <a:t>			Is it a concept - that which we understand?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400" dirty="0"/>
              <a:t>			Is it a skill - that which we can do?  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400" dirty="0"/>
              <a:t>			Is it a disposition - that which we feel, value, 		  			appreciate, etc.? 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400" dirty="0"/>
              <a:t>		b. State it clearly and concisely.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x-none" sz="2400" dirty="0"/>
              <a:t>		c. Make an explicit connection to standard(s). </a:t>
            </a: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r>
              <a:rPr lang="en-US" altLang="en-US" sz="2400" i="1" dirty="0">
                <a:solidFill>
                  <a:srgbClr val="0000FF"/>
                </a:solidFill>
              </a:rPr>
              <a:t>“S</a:t>
            </a:r>
            <a:r>
              <a:rPr lang="en-US" altLang="x-none" sz="2400" i="1" dirty="0">
                <a:solidFill>
                  <a:srgbClr val="0000FF"/>
                </a:solidFill>
              </a:rPr>
              <a:t>tudents will develop their ability to use a selected </a:t>
            </a:r>
            <a:r>
              <a:rPr lang="en-US" altLang="x-none" sz="2400" i="1" dirty="0" err="1">
                <a:solidFill>
                  <a:srgbClr val="0000FF"/>
                </a:solidFill>
              </a:rPr>
              <a:t>PhET</a:t>
            </a:r>
            <a:r>
              <a:rPr lang="en-US" altLang="x-none" sz="2400" i="1">
                <a:solidFill>
                  <a:srgbClr val="0000FF"/>
                </a:solidFill>
              </a:rPr>
              <a:t> simulation to enhance student learning.</a:t>
            </a:r>
            <a:r>
              <a:rPr lang="en-US" altLang="en-US" sz="2400">
                <a:solidFill>
                  <a:srgbClr val="0000FF"/>
                </a:solidFill>
              </a:rPr>
              <a:t>”</a:t>
            </a:r>
            <a:r>
              <a:rPr lang="en-US" altLang="x-none" sz="2400">
                <a:solidFill>
                  <a:srgbClr val="0000FF"/>
                </a:solidFill>
              </a:rPr>
              <a:t>  (</a:t>
            </a:r>
            <a:r>
              <a:rPr lang="en-US" altLang="x-none" sz="2400" smtClean="0">
                <a:solidFill>
                  <a:srgbClr val="0000FF"/>
                </a:solidFill>
              </a:rPr>
              <a:t>Skill - introduced)</a:t>
            </a:r>
            <a:endParaRPr lang="en-US" altLang="x-none" sz="2400">
              <a:solidFill>
                <a:srgbClr val="0000FF"/>
              </a:solidFill>
            </a:endParaRPr>
          </a:p>
          <a:p>
            <a:pPr marL="3175" indent="-3175" eaLnBrk="1" hangingPunct="1">
              <a:spcBef>
                <a:spcPct val="0"/>
              </a:spcBef>
              <a:buFontTx/>
              <a:buNone/>
              <a:tabLst>
                <a:tab pos="454025" algn="l"/>
              </a:tabLst>
            </a:pPr>
            <a:endParaRPr lang="en-US" altLang="x-none" sz="2400" dirty="0"/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609600"/>
            <a:ext cx="6934200" cy="1143000"/>
          </a:xfrm>
        </p:spPr>
        <p:txBody>
          <a:bodyPr/>
          <a:lstStyle/>
          <a:p>
            <a:pPr eaLnBrk="1" hangingPunct="1"/>
            <a:r>
              <a:rPr lang="en-US" altLang="x-none"/>
              <a:t>Create a Learning Target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1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69</Words>
  <Application>Microsoft Macintosh PowerPoint</Application>
  <PresentationFormat>On-screen Show (4:3)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ＭＳ Ｐゴシック</vt:lpstr>
      <vt:lpstr>Arial</vt:lpstr>
      <vt:lpstr>Blank Presentation</vt:lpstr>
      <vt:lpstr>Create a Learning Target</vt:lpstr>
      <vt:lpstr>Create a Learning Target</vt:lpstr>
      <vt:lpstr>Create a Learning Target</vt:lpstr>
    </vt:vector>
  </TitlesOfParts>
  <Company>Seattle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a Learning Target</dc:title>
  <dc:creator>Mark Roddy</dc:creator>
  <cp:lastModifiedBy>Roddy, Mark</cp:lastModifiedBy>
  <cp:revision>25</cp:revision>
  <cp:lastPrinted>2017-09-25T00:53:31Z</cp:lastPrinted>
  <dcterms:created xsi:type="dcterms:W3CDTF">2010-01-06T15:40:00Z</dcterms:created>
  <dcterms:modified xsi:type="dcterms:W3CDTF">2018-01-16T15:14:49Z</dcterms:modified>
</cp:coreProperties>
</file>